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1368" y="-2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26-02-2025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E254F1-4415-47BF-9E91-C5D4B9A33350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485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xmlns="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xmlns="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xmlns="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xmlns="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xmlns="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2/26/2025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xmlns="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xmlns="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Vishnu-000/Steganography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2862" y="1176176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Secure Data Hiding in Image Using Steganography</a:t>
            </a:r>
            <a:endParaRPr lang="en-US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2012" y="4586365"/>
            <a:ext cx="11041828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Presented By</a:t>
            </a:r>
            <a:r>
              <a:rPr lang="en-US" sz="20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: </a:t>
            </a:r>
          </a:p>
          <a:p>
            <a:pPr lvl="1"/>
            <a:r>
              <a:rPr lang="en-US" sz="2000" b="1" dirty="0" smtClean="0">
                <a:solidFill>
                  <a:schemeClr val="bg1"/>
                </a:solidFill>
                <a:latin typeface="Arial"/>
                <a:cs typeface="Arial"/>
              </a:rPr>
              <a:t>Student Name : </a:t>
            </a:r>
            <a:r>
              <a:rPr 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K. VISHNU </a:t>
            </a:r>
            <a:r>
              <a:rPr lang="en-US" sz="20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VARDHAN</a:t>
            </a:r>
            <a:endParaRPr lang="en-US" sz="2000" b="1" dirty="0" smtClean="0">
              <a:solidFill>
                <a:schemeClr val="bg1"/>
              </a:solidFill>
              <a:latin typeface="Arial"/>
              <a:cs typeface="Arial"/>
            </a:endParaRPr>
          </a:p>
          <a:p>
            <a:pPr lvl="1"/>
            <a:r>
              <a:rPr lang="en-US" sz="2000" b="1" dirty="0" smtClean="0">
                <a:solidFill>
                  <a:schemeClr val="bg1"/>
                </a:solidFill>
                <a:latin typeface="Arial"/>
                <a:cs typeface="Arial"/>
              </a:rPr>
              <a:t>College </a:t>
            </a:r>
            <a:r>
              <a:rPr lang="en-US" sz="2000" b="1" dirty="0">
                <a:solidFill>
                  <a:schemeClr val="bg1"/>
                </a:solidFill>
                <a:latin typeface="Arial"/>
                <a:cs typeface="Arial"/>
              </a:rPr>
              <a:t>Name &amp; Department : </a:t>
            </a:r>
            <a:r>
              <a:rPr lang="en-US" sz="2000" b="1" dirty="0" smtClean="0">
                <a:solidFill>
                  <a:schemeClr val="bg1"/>
                </a:solidFill>
                <a:latin typeface="Arial"/>
                <a:cs typeface="Arial"/>
              </a:rPr>
              <a:t>INSTITUTE OF AERONAUTICAL ENGINEERING</a:t>
            </a:r>
          </a:p>
          <a:p>
            <a:pPr lvl="1"/>
            <a:r>
              <a:rPr lang="en-US" sz="2000" b="1" dirty="0">
                <a:solidFill>
                  <a:schemeClr val="bg1"/>
                </a:solidFill>
                <a:latin typeface="Arial"/>
                <a:cs typeface="Arial"/>
              </a:rPr>
              <a:t>	</a:t>
            </a:r>
            <a:r>
              <a:rPr lang="en-US" sz="2000" b="1" dirty="0" smtClean="0">
                <a:solidFill>
                  <a:schemeClr val="bg1"/>
                </a:solidFill>
                <a:latin typeface="Arial"/>
                <a:cs typeface="Arial"/>
              </a:rPr>
              <a:t>					ECE</a:t>
            </a:r>
          </a:p>
          <a:p>
            <a:pPr lvl="1"/>
            <a:endParaRPr lang="en-US" sz="2000" b="1" dirty="0">
              <a:solidFill>
                <a:schemeClr val="bg1"/>
              </a:solidFill>
              <a:latin typeface="Arial"/>
              <a:cs typeface="Arial"/>
            </a:endParaRPr>
          </a:p>
          <a:p>
            <a:endParaRPr lang="en-US" sz="20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>
              <a:lnSpc>
                <a:spcPct val="150000"/>
              </a:lnSpc>
            </a:pPr>
            <a:r>
              <a:rPr lang="en-IN" sz="2000" b="1" dirty="0"/>
              <a:t>Use LSB (Least Significant Bit) Encoding</a:t>
            </a:r>
            <a:r>
              <a:rPr lang="en-IN" sz="2000" dirty="0"/>
              <a:t> for better efficiency</a:t>
            </a:r>
            <a:r>
              <a:rPr lang="en-IN" sz="2000" dirty="0" smtClean="0"/>
              <a:t>.</a:t>
            </a:r>
          </a:p>
          <a:p>
            <a:pPr marL="305435" indent="-305435">
              <a:lnSpc>
                <a:spcPct val="150000"/>
              </a:lnSpc>
            </a:pPr>
            <a:r>
              <a:rPr lang="en-IN" sz="2000" b="1" dirty="0" smtClean="0"/>
              <a:t>Implement </a:t>
            </a:r>
            <a:r>
              <a:rPr lang="en-IN" sz="2000" b="1" dirty="0"/>
              <a:t>AES Encryption</a:t>
            </a:r>
            <a:r>
              <a:rPr lang="en-IN" sz="2000" dirty="0"/>
              <a:t> before hiding the message</a:t>
            </a:r>
            <a:r>
              <a:rPr lang="en-IN" sz="2000" dirty="0" smtClean="0"/>
              <a:t>.</a:t>
            </a:r>
          </a:p>
          <a:p>
            <a:pPr marL="305435" indent="-305435">
              <a:lnSpc>
                <a:spcPct val="150000"/>
              </a:lnSpc>
            </a:pPr>
            <a:r>
              <a:rPr lang="en-IN" sz="2000" b="1" dirty="0" smtClean="0"/>
              <a:t>Develop </a:t>
            </a:r>
            <a:r>
              <a:rPr lang="en-IN" sz="2000" b="1" dirty="0"/>
              <a:t>a GUI version</a:t>
            </a:r>
            <a:r>
              <a:rPr lang="en-IN" sz="2000" dirty="0"/>
              <a:t> for non-programmers</a:t>
            </a:r>
            <a:r>
              <a:rPr lang="en-IN" sz="2000" dirty="0" smtClean="0"/>
              <a:t>.</a:t>
            </a:r>
          </a:p>
          <a:p>
            <a:pPr marL="305435" indent="-305435">
              <a:lnSpc>
                <a:spcPct val="150000"/>
              </a:lnSpc>
            </a:pPr>
            <a:r>
              <a:rPr lang="en-IN" sz="2000" b="1" dirty="0" smtClean="0"/>
              <a:t>Allow </a:t>
            </a:r>
            <a:r>
              <a:rPr lang="en-IN" sz="2000" b="1" dirty="0"/>
              <a:t>multi-image encryption</a:t>
            </a:r>
            <a:r>
              <a:rPr lang="en-IN" sz="2000" dirty="0"/>
              <a:t> to store larger messages</a:t>
            </a:r>
            <a:r>
              <a:rPr lang="en-IN" sz="2000" dirty="0" smtClean="0"/>
              <a:t>.</a:t>
            </a:r>
          </a:p>
          <a:p>
            <a:pPr marL="305435" indent="-305435">
              <a:lnSpc>
                <a:spcPct val="150000"/>
              </a:lnSpc>
            </a:pPr>
            <a:r>
              <a:rPr lang="en-IN" sz="2000" b="1" dirty="0" smtClean="0"/>
              <a:t>Integrate </a:t>
            </a:r>
            <a:r>
              <a:rPr lang="en-IN" sz="2000" b="1" dirty="0"/>
              <a:t>AI for automated detection &amp; protection against steganalysis.</a:t>
            </a:r>
            <a:endParaRPr lang="en-US" sz="20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</a:t>
            </a:r>
            <a:r>
              <a:rPr lang="en-US" sz="4400" b="1" dirty="0" smtClean="0">
                <a:solidFill>
                  <a:schemeClr val="accent1"/>
                </a:solidFill>
                <a:latin typeface="Arial"/>
                <a:cs typeface="Arial"/>
              </a:rPr>
              <a:t>scope(optional)</a:t>
            </a:r>
            <a:endParaRPr lang="en-US" sz="4400" b="1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441" y="5440680"/>
            <a:ext cx="9298744" cy="738981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" y="640080"/>
            <a:ext cx="11338560" cy="431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353" y="1046061"/>
            <a:ext cx="7557247" cy="459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7822917" cy="467332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Need for </a:t>
            </a:r>
            <a:r>
              <a:rPr lang="en-US" sz="2400" b="1" dirty="0"/>
              <a:t>secure and hidden communication</a:t>
            </a:r>
            <a:r>
              <a:rPr lang="en-US" sz="24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Conventional </a:t>
            </a:r>
            <a:r>
              <a:rPr lang="en-US" sz="2400" dirty="0"/>
              <a:t>encryption techniques may be </a:t>
            </a:r>
            <a:r>
              <a:rPr lang="en-US" sz="2400" b="1" dirty="0"/>
              <a:t>easily detected</a:t>
            </a:r>
            <a:r>
              <a:rPr lang="en-US" sz="24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Hiding </a:t>
            </a:r>
            <a:r>
              <a:rPr lang="en-US" sz="2400" dirty="0"/>
              <a:t>messages in images makes communication </a:t>
            </a:r>
            <a:r>
              <a:rPr lang="en-US" sz="2400" b="1" dirty="0"/>
              <a:t>stealthy and less suspicious</a:t>
            </a:r>
            <a:r>
              <a:rPr lang="en-US" sz="2400" dirty="0"/>
              <a:t>.</a:t>
            </a:r>
            <a:endParaRPr lang="en-US" sz="2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360" y="1402080"/>
            <a:ext cx="3398520" cy="385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IN" sz="2400" b="1" dirty="0"/>
              <a:t>Programming Language:</a:t>
            </a:r>
            <a:r>
              <a:rPr lang="en-IN" sz="2400" dirty="0"/>
              <a:t> </a:t>
            </a:r>
            <a:r>
              <a:rPr lang="en-IN" sz="2400" dirty="0" smtClean="0"/>
              <a:t> Python 🐍</a:t>
            </a:r>
          </a:p>
          <a:p>
            <a:pPr>
              <a:lnSpc>
                <a:spcPct val="150000"/>
              </a:lnSpc>
            </a:pPr>
            <a:r>
              <a:rPr lang="en-IN" sz="2400" b="1" dirty="0" smtClean="0"/>
              <a:t>Libraries </a:t>
            </a:r>
            <a:r>
              <a:rPr lang="en-IN" sz="2400" b="1" dirty="0"/>
              <a:t>Used</a:t>
            </a:r>
            <a:r>
              <a:rPr lang="en-IN" sz="2400" b="1" dirty="0" smtClean="0"/>
              <a:t>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2400" b="1" dirty="0" smtClean="0"/>
              <a:t>		</a:t>
            </a:r>
            <a:r>
              <a:rPr lang="en-IN" sz="2400" b="1" dirty="0" err="1" smtClean="0"/>
              <a:t>OpenCV</a:t>
            </a:r>
            <a:r>
              <a:rPr lang="en-IN" sz="2400" dirty="0" smtClean="0"/>
              <a:t> </a:t>
            </a:r>
            <a:r>
              <a:rPr lang="en-IN" sz="2400" dirty="0"/>
              <a:t>– For image processing.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2400" b="1" dirty="0" smtClean="0"/>
              <a:t>		OS </a:t>
            </a:r>
            <a:r>
              <a:rPr lang="en-IN" sz="2400" b="1" dirty="0"/>
              <a:t>Module</a:t>
            </a:r>
            <a:r>
              <a:rPr lang="en-IN" sz="2400" dirty="0"/>
              <a:t> – For file handling.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2400" b="1" dirty="0" smtClean="0"/>
              <a:t>		String </a:t>
            </a:r>
            <a:r>
              <a:rPr lang="en-IN" sz="2400" b="1" dirty="0"/>
              <a:t>Module</a:t>
            </a:r>
            <a:r>
              <a:rPr lang="en-IN" sz="2400" dirty="0"/>
              <a:t> – For character encoding.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i="1" dirty="0"/>
              <a:t>What Makes This Project Unique</a:t>
            </a:r>
            <a:r>
              <a:rPr lang="en-US" sz="2000" i="1" dirty="0" smtClean="0"/>
              <a:t>?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b="1" dirty="0" smtClean="0"/>
              <a:t>Hides </a:t>
            </a:r>
            <a:r>
              <a:rPr lang="en-US" sz="2000" b="1" dirty="0"/>
              <a:t>text inside an image</a:t>
            </a:r>
            <a:r>
              <a:rPr lang="en-US" sz="2000" dirty="0"/>
              <a:t> without changing its visible appearance.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Works without </a:t>
            </a:r>
            <a:r>
              <a:rPr lang="en-US" sz="2000" b="1" dirty="0"/>
              <a:t>special software</a:t>
            </a:r>
            <a:r>
              <a:rPr lang="en-US" sz="2000" dirty="0"/>
              <a:t>, just Python and </a:t>
            </a:r>
            <a:r>
              <a:rPr lang="en-US" sz="2000" dirty="0" err="1"/>
              <a:t>OpenCV</a:t>
            </a:r>
            <a:r>
              <a:rPr lang="en-US" sz="2000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Can be used for </a:t>
            </a:r>
            <a:r>
              <a:rPr lang="en-US" sz="2000" b="1" dirty="0"/>
              <a:t>covert communication</a:t>
            </a:r>
            <a:r>
              <a:rPr lang="en-US" sz="2000" dirty="0"/>
              <a:t> in a </a:t>
            </a:r>
            <a:r>
              <a:rPr lang="en-US" sz="2000" b="1" dirty="0"/>
              <a:t>secure</a:t>
            </a:r>
            <a:r>
              <a:rPr lang="en-US" sz="2000" dirty="0"/>
              <a:t> way.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Unlike traditional encryption, </a:t>
            </a:r>
            <a:r>
              <a:rPr lang="en-US" sz="2000" b="1" dirty="0"/>
              <a:t>hidden data does not attract attention</a:t>
            </a:r>
            <a:r>
              <a:rPr lang="en-US" sz="2000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Uses </a:t>
            </a:r>
            <a:r>
              <a:rPr lang="en-US" sz="2000" b="1" dirty="0"/>
              <a:t>basic pixel manipulation</a:t>
            </a:r>
            <a:r>
              <a:rPr lang="en-US" sz="2000" dirty="0"/>
              <a:t>, making it </a:t>
            </a:r>
            <a:r>
              <a:rPr lang="en-US" sz="2000" b="1" dirty="0"/>
              <a:t>lightweight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2000" i="1" dirty="0"/>
              <a:t>Who Can Benefit from This Project</a:t>
            </a:r>
            <a:r>
              <a:rPr lang="en-IN" sz="2000" i="1" dirty="0" smtClean="0"/>
              <a:t>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2000" dirty="0"/>
              <a:t/>
            </a:r>
            <a:br>
              <a:rPr lang="en-IN" sz="2000" dirty="0"/>
            </a:br>
            <a:r>
              <a:rPr lang="en-IN" sz="2000" dirty="0" smtClean="0"/>
              <a:t>	</a:t>
            </a:r>
            <a:r>
              <a:rPr lang="en-IN" sz="2000" b="1" dirty="0" smtClean="0"/>
              <a:t>Government </a:t>
            </a:r>
            <a:r>
              <a:rPr lang="en-IN" sz="2000" b="1" dirty="0"/>
              <a:t>&amp; Intelligence Agencies </a:t>
            </a:r>
            <a:r>
              <a:rPr lang="en-IN" sz="2000" dirty="0"/>
              <a:t>– Secure communication</a:t>
            </a:r>
            <a:r>
              <a:rPr lang="en-IN" sz="2000" dirty="0" smtClean="0"/>
              <a:t>.</a:t>
            </a:r>
            <a:r>
              <a:rPr lang="en-IN" sz="2000" dirty="0"/>
              <a:t/>
            </a:r>
            <a:br>
              <a:rPr lang="en-IN" sz="2000" dirty="0"/>
            </a:br>
            <a:r>
              <a:rPr lang="en-IN" sz="2000" dirty="0" smtClean="0"/>
              <a:t>	</a:t>
            </a:r>
            <a:r>
              <a:rPr lang="en-IN" sz="2000" b="1" dirty="0" smtClean="0"/>
              <a:t>Cybersecurity </a:t>
            </a:r>
            <a:r>
              <a:rPr lang="en-IN" sz="2000" b="1" dirty="0"/>
              <a:t>Experts </a:t>
            </a:r>
            <a:r>
              <a:rPr lang="en-IN" sz="2000" dirty="0"/>
              <a:t>– Protect sensitive information.</a:t>
            </a:r>
            <a:br>
              <a:rPr lang="en-IN" sz="2000" dirty="0"/>
            </a:br>
            <a:r>
              <a:rPr lang="en-IN" sz="2000" dirty="0" smtClean="0"/>
              <a:t>	</a:t>
            </a:r>
            <a:r>
              <a:rPr lang="en-IN" sz="2000" b="1" dirty="0" smtClean="0"/>
              <a:t>Journalists </a:t>
            </a:r>
            <a:r>
              <a:rPr lang="en-IN" sz="2000" b="1" dirty="0"/>
              <a:t>&amp; </a:t>
            </a:r>
            <a:r>
              <a:rPr lang="en-IN" sz="2000" b="1" dirty="0" err="1"/>
              <a:t>Whistleblowers</a:t>
            </a:r>
            <a:r>
              <a:rPr lang="en-IN" sz="2000" b="1" dirty="0"/>
              <a:t> </a:t>
            </a:r>
            <a:r>
              <a:rPr lang="en-IN" sz="2000" dirty="0"/>
              <a:t>– Conceal critical messages.</a:t>
            </a:r>
            <a:br>
              <a:rPr lang="en-IN" sz="2000" dirty="0"/>
            </a:br>
            <a:r>
              <a:rPr lang="en-IN" sz="2000" dirty="0" smtClean="0"/>
              <a:t>	</a:t>
            </a:r>
            <a:r>
              <a:rPr lang="en-IN" sz="2000" b="1" dirty="0" smtClean="0"/>
              <a:t>Businesses</a:t>
            </a:r>
            <a:r>
              <a:rPr lang="en-IN" sz="2000" dirty="0" smtClean="0"/>
              <a:t> </a:t>
            </a:r>
            <a:r>
              <a:rPr lang="en-IN" sz="2000" dirty="0"/>
              <a:t>– Prevent industrial espionage.</a:t>
            </a:r>
            <a:br>
              <a:rPr lang="en-IN" sz="2000" dirty="0"/>
            </a:br>
            <a:r>
              <a:rPr lang="en-IN" sz="2000" dirty="0" smtClean="0"/>
              <a:t>	</a:t>
            </a:r>
            <a:r>
              <a:rPr lang="en-IN" sz="2000" b="1" dirty="0" smtClean="0"/>
              <a:t>Students </a:t>
            </a:r>
            <a:r>
              <a:rPr lang="en-IN" sz="2000" b="1" dirty="0"/>
              <a:t>&amp; Researchers </a:t>
            </a:r>
            <a:r>
              <a:rPr lang="en-IN" sz="2000" dirty="0"/>
              <a:t>– Learn about cryptography &amp; security.</a:t>
            </a: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752" y="1310639"/>
            <a:ext cx="5435670" cy="5390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583" y="1310639"/>
            <a:ext cx="5470138" cy="394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This project successfully </a:t>
            </a:r>
            <a:r>
              <a:rPr lang="en-US" sz="2000" b="1" dirty="0"/>
              <a:t>demonstrates image-based steganography</a:t>
            </a:r>
            <a:r>
              <a:rPr lang="en-US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It </a:t>
            </a:r>
            <a:r>
              <a:rPr lang="en-US" sz="2000" dirty="0"/>
              <a:t>provides a </a:t>
            </a:r>
            <a:r>
              <a:rPr lang="en-US" sz="2000" b="1" dirty="0"/>
              <a:t>secure way to embed secret messages</a:t>
            </a:r>
            <a:r>
              <a:rPr lang="en-US" sz="2000" dirty="0"/>
              <a:t> inside an image</a:t>
            </a:r>
            <a:r>
              <a:rPr lang="en-US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The </a:t>
            </a:r>
            <a:r>
              <a:rPr lang="en-US" sz="2000" dirty="0"/>
              <a:t>method is </a:t>
            </a:r>
            <a:r>
              <a:rPr lang="en-US" sz="2000" b="1" dirty="0"/>
              <a:t>simple, lightweight, and effective</a:t>
            </a:r>
            <a:r>
              <a:rPr lang="en-US" sz="2000" dirty="0"/>
              <a:t> for basic hidden communication</a:t>
            </a:r>
            <a:r>
              <a:rPr lang="en-US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Future </a:t>
            </a:r>
            <a:r>
              <a:rPr lang="en-US" sz="2000" dirty="0"/>
              <a:t>improvements can enhance </a:t>
            </a:r>
            <a:r>
              <a:rPr lang="en-US" sz="2000" b="1" dirty="0"/>
              <a:t>security &amp; efficiency</a:t>
            </a:r>
            <a:r>
              <a:rPr lang="en-US" sz="2000" dirty="0" smtClean="0"/>
              <a:t>.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000" b="1" i="1" dirty="0" smtClean="0"/>
              <a:t>“ Steganography </a:t>
            </a:r>
            <a:r>
              <a:rPr lang="en-US" sz="2000" b="1" i="1" dirty="0"/>
              <a:t>is the future of hidden communication</a:t>
            </a:r>
            <a:r>
              <a:rPr lang="en-US" sz="2000" b="1" i="1" dirty="0" smtClean="0"/>
              <a:t>! "</a:t>
            </a:r>
            <a:r>
              <a:rPr lang="en-US" sz="2000" b="1" dirty="0" smtClean="0"/>
              <a:t>.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800" dirty="0">
                <a:solidFill>
                  <a:schemeClr val="accent1"/>
                </a:solidFill>
                <a:hlinkClick r:id="rId2"/>
              </a:rPr>
              <a:t>https://github.com/Vishnu-000/Steganography.git</a:t>
            </a:r>
            <a:endParaRPr lang="en-IN" sz="1800" dirty="0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647" y="699246"/>
            <a:ext cx="5558117" cy="555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Props1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221</TotalTime>
  <Words>244</Words>
  <Application>Microsoft Office PowerPoint</Application>
  <PresentationFormat>Custom</PresentationFormat>
  <Paragraphs>55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DividendVTI</vt:lpstr>
      <vt:lpstr>Secure Data Hiding in Image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Vishnu Vardhan</cp:lastModifiedBy>
  <cp:revision>33</cp:revision>
  <dcterms:created xsi:type="dcterms:W3CDTF">2021-05-26T16:50:10Z</dcterms:created>
  <dcterms:modified xsi:type="dcterms:W3CDTF">2025-02-26T11:44:59Z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